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6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0F1E"/>
    <a:srgbClr val="080202"/>
    <a:srgbClr val="A40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6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4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0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30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8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6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0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4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9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DC810-2B80-324B-BDE4-BDCBD09E3973}" type="datetimeFigureOut">
              <a:rPr lang="en-US" smtClean="0"/>
              <a:t>6/24/12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8FC6F-65B1-844A-B473-83F66CBD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9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phnx Overvie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453" y="122189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3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82244" y="5658764"/>
            <a:ext cx="423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</a:t>
            </a:r>
            <a:r>
              <a:rPr lang="en-US" sz="3600" dirty="0" smtClean="0">
                <a:solidFill>
                  <a:srgbClr val="FFFFFF"/>
                </a:solidFill>
              </a:rPr>
              <a:t>iscover more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2" name="Screen Recording 6 (Mac &amp; PC)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1261" y="93580"/>
            <a:ext cx="4193852" cy="643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7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hnxLogo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63" y="-140676"/>
            <a:ext cx="5254580" cy="5937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85113" y="4803584"/>
            <a:ext cx="18270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.</a:t>
            </a:r>
            <a:r>
              <a:rPr lang="en-US" sz="3200" dirty="0" smtClean="0">
                <a:solidFill>
                  <a:srgbClr val="FFFFFF"/>
                </a:solidFill>
                <a:latin typeface="Helvetica"/>
                <a:cs typeface="Helvetica"/>
              </a:rPr>
              <a:t>com</a:t>
            </a:r>
            <a:endParaRPr lang="en-US" sz="32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2244" y="5658764"/>
            <a:ext cx="423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</a:t>
            </a:r>
            <a:r>
              <a:rPr lang="en-US" sz="3600" dirty="0" smtClean="0">
                <a:solidFill>
                  <a:srgbClr val="FFFFFF"/>
                </a:solidFill>
              </a:rPr>
              <a:t>iscover more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2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</Words>
  <Application>Microsoft Macintosh PowerPoint</Application>
  <PresentationFormat>On-screen Show (4:3)</PresentationFormat>
  <Paragraphs>3</Paragraphs>
  <Slides>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JoVE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 Bernstein</dc:creator>
  <cp:lastModifiedBy>Nikita Bernstein</cp:lastModifiedBy>
  <cp:revision>4</cp:revision>
  <dcterms:created xsi:type="dcterms:W3CDTF">2012-06-24T21:09:31Z</dcterms:created>
  <dcterms:modified xsi:type="dcterms:W3CDTF">2012-06-24T22:00:38Z</dcterms:modified>
</cp:coreProperties>
</file>